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ul Michaels" initials="PM" lastIdx="1" clrIdx="0">
    <p:extLst>
      <p:ext uri="{19B8F6BF-5375-455C-9EA6-DF929625EA0E}">
        <p15:presenceInfo xmlns:p15="http://schemas.microsoft.com/office/powerpoint/2012/main" userId="145a6162d3bd6d3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4121" autoAdjust="0"/>
  </p:normalViewPr>
  <p:slideViewPr>
    <p:cSldViewPr snapToGrid="0">
      <p:cViewPr>
        <p:scale>
          <a:sx n="100" d="100"/>
          <a:sy n="100" d="100"/>
        </p:scale>
        <p:origin x="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eg>
</file>

<file path=ppt/media/image3.jp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584FD8-9715-4DB4-9E67-D2EA6D27B37A}" type="datetimeFigureOut">
              <a:rPr lang="en-GB" smtClean="0"/>
              <a:t>10/10/2019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72E99C-92EF-45A1-B809-4F091E17A1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941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talk is about running desktop applications on </a:t>
            </a:r>
            <a:r>
              <a:rPr lang="en-GB" dirty="0" err="1"/>
              <a:t>.Net</a:t>
            </a:r>
            <a:r>
              <a:rPr lang="en-GB" dirty="0"/>
              <a:t> Core 3.  Why would we want to do that?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072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may have legacy apps running on earlier versions of the framework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1160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Selling the desktop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1471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GB" dirty="0"/>
              <a:t>Show </a:t>
            </a:r>
            <a:r>
              <a:rPr lang="en-GB" dirty="0" err="1"/>
              <a:t>GenerateLargeFiles</a:t>
            </a:r>
            <a:endParaRPr lang="en-GB" dirty="0"/>
          </a:p>
          <a:p>
            <a:pPr marL="685800" lvl="1" indent="-228600">
              <a:buAutoNum type="arabicPeriod"/>
            </a:pPr>
            <a:r>
              <a:rPr lang="en-GB" dirty="0"/>
              <a:t>Helpers</a:t>
            </a:r>
          </a:p>
          <a:p>
            <a:pPr marL="228600" lvl="0" indent="-228600">
              <a:buAutoNum type="arabicPeriod"/>
            </a:pPr>
            <a:r>
              <a:rPr lang="en-GB" dirty="0"/>
              <a:t>Portability analyser</a:t>
            </a:r>
          </a:p>
          <a:p>
            <a:pPr marL="228600" lvl="0" indent="-228600">
              <a:buAutoNum type="arabicPeriod"/>
            </a:pPr>
            <a:r>
              <a:rPr lang="en-GB" dirty="0"/>
              <a:t>Steps to upgrade:</a:t>
            </a:r>
          </a:p>
          <a:p>
            <a:pPr marL="685800" lvl="1" indent="-228600">
              <a:buAutoNum type="arabicPeriod"/>
            </a:pPr>
            <a:r>
              <a:rPr lang="en-GB" dirty="0"/>
              <a:t>Create a new project in the same solution</a:t>
            </a:r>
          </a:p>
          <a:p>
            <a:pPr marL="685800" lvl="1" indent="-228600">
              <a:buAutoNum type="arabicPeriod"/>
            </a:pPr>
            <a:r>
              <a:rPr lang="en-GB" dirty="0"/>
              <a:t>Add existing files (see the compile include – compile include wildcard)</a:t>
            </a:r>
          </a:p>
          <a:p>
            <a:pPr marL="685800" lvl="1" indent="-228600">
              <a:buAutoNum type="arabicPeriod"/>
            </a:pPr>
            <a:r>
              <a:rPr lang="en-GB" dirty="0"/>
              <a:t>Add NuGet packages</a:t>
            </a:r>
          </a:p>
          <a:p>
            <a:pPr marL="228600" lvl="0" indent="-228600">
              <a:buAutoNum type="arabicPeriod"/>
            </a:pPr>
            <a:r>
              <a:rPr lang="en-GB" dirty="0"/>
              <a:t>Speed! Around ¼ to </a:t>
            </a:r>
            <a:r>
              <a:rPr lang="en-GB"/>
              <a:t>1/3 faster</a:t>
            </a:r>
            <a:endParaRPr lang="en-GB" dirty="0"/>
          </a:p>
          <a:p>
            <a:pPr marL="685800" lvl="1" indent="-228600">
              <a:buAutoNum type="arabicPeriod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59868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60261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Every WPF App seems to be a kiosk application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5611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10/10/2019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0975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10/10/2019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3340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10/10/2019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4466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10/10/2019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8877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10/10/2019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1602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10/10/2019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8501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10/10/2019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673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10/10/2019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4185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10/10/2019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634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B749088-CA4E-4860-A3DC-6FB52878F2B1}" type="datetimeFigureOut">
              <a:rPr lang="en-GB" smtClean="0"/>
              <a:t>10/10/2019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7624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10/10/2019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3735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B749088-CA4E-4860-A3DC-6FB52878F2B1}" type="datetimeFigureOut">
              <a:rPr lang="en-GB" smtClean="0"/>
              <a:t>10/10/2019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7465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50E1BF5-6CA6-45B4-9BC3-F04F3B9DEB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i="1" dirty="0"/>
              <a:t>The Future of the Windows Desktop</a:t>
            </a:r>
            <a:endParaRPr lang="en-GB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78515558-3FC0-45A3-A826-3FB6A8A620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i="1" dirty="0"/>
              <a:t>Using </a:t>
            </a:r>
            <a:r>
              <a:rPr lang="en-GB" i="1" dirty="0" err="1"/>
              <a:t>.Net</a:t>
            </a:r>
            <a:r>
              <a:rPr lang="en-GB" i="1" dirty="0"/>
              <a:t> Core 3 Features to Improve Support for Legacy Apps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964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D3135-61BE-415B-9C71-363DA2ED2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WPF – The Kiosk Application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6F6C7E-6BFD-447E-BCBC-BB6767CEA5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WPF is cool isn’t it?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8673EE5-8446-4E54-849D-D64FBE400BC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Xaml</a:t>
            </a:r>
            <a:r>
              <a:rPr lang="en-GB" dirty="0"/>
              <a:t> (XML is the language that Json could have been!)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Similar to UWP and Xamarin </a:t>
            </a:r>
            <a:r>
              <a:rPr lang="en-GB" dirty="0" err="1"/>
              <a:t>Xaml</a:t>
            </a:r>
            <a:endParaRPr lang="en-GB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 err="1"/>
              <a:t>Xaml</a:t>
            </a:r>
            <a:r>
              <a:rPr lang="en-GB" dirty="0"/>
              <a:t> standards are supposed to be aligning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Binding (features)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Testability (Compared to WinForms!)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MVVM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Can be (sort of) cross platform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BAFD019-888F-4CB2-9E67-98E9BC2B2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It was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FF82894-312B-47D5-AAF1-0FFB7ECA598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INotifyPropertyChanged</a:t>
            </a: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Binding (complexity)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Resources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Deployment (</a:t>
            </a:r>
            <a:r>
              <a:rPr lang="en-GB" dirty="0" err="1"/>
              <a:t>ClickOnce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92430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2C2BC03-1BF1-4F73-8F0F-1A6271EE9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– WPF to </a:t>
            </a:r>
            <a:r>
              <a:rPr lang="en-GB" dirty="0" err="1"/>
              <a:t>.Net</a:t>
            </a:r>
            <a:r>
              <a:rPr lang="en-GB" dirty="0"/>
              <a:t> Core 3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AB3D2BB7-3EF0-452F-9180-5E9CDEBDB9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133" y="1846263"/>
            <a:ext cx="2682059" cy="4022725"/>
          </a:xfrm>
        </p:spPr>
      </p:pic>
    </p:spTree>
    <p:extLst>
      <p:ext uri="{BB962C8B-B14F-4D97-AF65-F5344CB8AC3E}">
        <p14:creationId xmlns:p14="http://schemas.microsoft.com/office/powerpoint/2010/main" val="3559227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36D8DC5-D70F-448C-B108-7B7659741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WPF – Still tech from 2006?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33C68EB-4AB8-48BE-844F-205D7B24E8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93092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317DB-DDCA-456E-BE4A-8B51008DF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- </a:t>
            </a:r>
            <a:r>
              <a:rPr lang="en-GB" dirty="0" err="1"/>
              <a:t>MSix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0AC42-381F-49D7-8E83-D98F738E4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132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1E5B26-D6CE-41E5-9705-54BAB1D6F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Paul Michaels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C37FF5-A7E0-4494-9818-281C690F11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Plug for the book</a:t>
            </a:r>
          </a:p>
          <a:p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196DE16-2FF2-450D-B9E4-2EF352AA1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pmichaels.net</a:t>
            </a:r>
          </a:p>
          <a:p>
            <a:r>
              <a:rPr lang="en-GB" dirty="0"/>
              <a:t>@</a:t>
            </a:r>
            <a:r>
              <a:rPr lang="en-GB" dirty="0" err="1"/>
              <a:t>paul_michaels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8740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9504A59-8649-486E-9A9B-6C31E490A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A9CDA6B-8045-4C6B-B895-8D05099AA4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Haven’t we all agreed on the web?</a:t>
            </a:r>
          </a:p>
        </p:txBody>
      </p:sp>
    </p:spTree>
    <p:extLst>
      <p:ext uri="{BB962C8B-B14F-4D97-AF65-F5344CB8AC3E}">
        <p14:creationId xmlns:p14="http://schemas.microsoft.com/office/powerpoint/2010/main" val="1124385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4C385B-8FE7-40C8-A8C3-FD1EEFF69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Legacy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F4A5A6-4893-48D1-B5D7-1BA9893BA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- WinForms</a:t>
            </a:r>
          </a:p>
          <a:p>
            <a:r>
              <a:rPr lang="en-GB" dirty="0"/>
              <a:t>- WPF</a:t>
            </a:r>
          </a:p>
          <a:p>
            <a:r>
              <a:rPr lang="en-GB"/>
              <a:t>- UWP?</a:t>
            </a:r>
          </a:p>
        </p:txBody>
      </p:sp>
    </p:spTree>
    <p:extLst>
      <p:ext uri="{BB962C8B-B14F-4D97-AF65-F5344CB8AC3E}">
        <p14:creationId xmlns:p14="http://schemas.microsoft.com/office/powerpoint/2010/main" val="140975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56D19-A9FE-4A67-946F-BE46BF72D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Still a place for desktop?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FF69678-F8D7-45CD-A4D5-742D5D157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NO client server traffic for updating a screen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Scaleable</a:t>
            </a:r>
            <a:r>
              <a:rPr lang="en-GB" dirty="0"/>
              <a:t> (you </a:t>
            </a:r>
            <a:r>
              <a:rPr lang="en-GB" i="1" dirty="0"/>
              <a:t>should </a:t>
            </a:r>
            <a:r>
              <a:rPr lang="en-GB" dirty="0"/>
              <a:t>only make calls when you need to read from or write to the server)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Total control over your environment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Arguably faster to write (certainly WinForms)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No need for an internet connection</a:t>
            </a:r>
          </a:p>
        </p:txBody>
      </p:sp>
    </p:spTree>
    <p:extLst>
      <p:ext uri="{BB962C8B-B14F-4D97-AF65-F5344CB8AC3E}">
        <p14:creationId xmlns:p14="http://schemas.microsoft.com/office/powerpoint/2010/main" val="4042376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1A790-23F2-43FC-AA02-0EC73C418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WinForms – Is it all that bad?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24FA98-9DF7-4FC8-8DA1-BC3046E5FA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It really 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C0615-2432-4D18-B4D3-B8F02D1FE09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.Net</a:t>
            </a:r>
            <a:r>
              <a:rPr lang="en-GB" dirty="0"/>
              <a:t> Framework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Try employing people to work on it!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Platform Specific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Typically not very testable, and not very tested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Hard to deploy</a:t>
            </a:r>
          </a:p>
          <a:p>
            <a:r>
              <a:rPr lang="en-GB" dirty="0"/>
              <a:t>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40390E-A4F2-49EA-8302-DF1B459033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But…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131AA2-6577-40AA-8BB6-C4BFB533A7D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Fast to develop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Your apps are already written and running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Users are used to it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761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7005518-AAC7-4424-9D4A-6DFB2E085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– Migrate WinForms to </a:t>
            </a:r>
            <a:r>
              <a:rPr lang="en-GB" dirty="0" err="1"/>
              <a:t>.Net</a:t>
            </a:r>
            <a:r>
              <a:rPr lang="en-GB" dirty="0"/>
              <a:t> Core</a:t>
            </a:r>
          </a:p>
        </p:txBody>
      </p:sp>
      <p:pic>
        <p:nvPicPr>
          <p:cNvPr id="10" name="Content Placeholder 9" descr="A car parked on the side of a road&#10;&#10;Description automatically generated">
            <a:extLst>
              <a:ext uri="{FF2B5EF4-FFF2-40B4-BE49-F238E27FC236}">
                <a16:creationId xmlns:a16="http://schemas.microsoft.com/office/drawing/2014/main" id="{CA9887EE-5623-4988-BD33-BF43E9EC8C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270" y="1846263"/>
            <a:ext cx="6241785" cy="4022725"/>
          </a:xfrm>
        </p:spPr>
      </p:pic>
    </p:spTree>
    <p:extLst>
      <p:ext uri="{BB962C8B-B14F-4D97-AF65-F5344CB8AC3E}">
        <p14:creationId xmlns:p14="http://schemas.microsoft.com/office/powerpoint/2010/main" val="4130051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22477-8ACE-4D0D-A270-ACE569188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7749"/>
            <a:ext cx="10058400" cy="1450757"/>
          </a:xfrm>
        </p:spPr>
        <p:txBody>
          <a:bodyPr/>
          <a:lstStyle/>
          <a:p>
            <a:r>
              <a:rPr lang="en-GB" dirty="0"/>
              <a:t>WinForms – Still all that bad?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BC5819-3014-49CD-AFE2-5F2D33349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5265813" cy="3942324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.Net</a:t>
            </a:r>
            <a:r>
              <a:rPr lang="en-GB" dirty="0"/>
              <a:t> Framework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Try employing people to work on it!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Platform Specific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Typically not very testable, and not very tested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Hard to deploy</a:t>
            </a:r>
          </a:p>
          <a:p>
            <a:r>
              <a:rPr lang="en-GB" dirty="0"/>
              <a:t> </a:t>
            </a:r>
          </a:p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426E1C-1102-4FF5-8F8A-3F5E4646E2D8}"/>
              </a:ext>
            </a:extLst>
          </p:cNvPr>
          <p:cNvSpPr txBox="1"/>
          <p:nvPr/>
        </p:nvSpPr>
        <p:spPr>
          <a:xfrm>
            <a:off x="7088957" y="2017336"/>
            <a:ext cx="400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.Net</a:t>
            </a:r>
            <a:r>
              <a:rPr lang="en-GB" dirty="0"/>
              <a:t> Core 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FCCDBC-4495-45FF-B821-A602F7C9AD05}"/>
              </a:ext>
            </a:extLst>
          </p:cNvPr>
          <p:cNvSpPr txBox="1"/>
          <p:nvPr/>
        </p:nvSpPr>
        <p:spPr>
          <a:xfrm>
            <a:off x="7088953" y="2782669"/>
            <a:ext cx="4005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Still platform specific, but that’s probably what you want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321050-906B-4A6A-B5CC-3516B13C606A}"/>
              </a:ext>
            </a:extLst>
          </p:cNvPr>
          <p:cNvSpPr txBox="1"/>
          <p:nvPr/>
        </p:nvSpPr>
        <p:spPr>
          <a:xfrm flipH="1">
            <a:off x="7088954" y="3755067"/>
            <a:ext cx="4005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If your app isn’t properly tested, this won’t help you!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C7B6F2-F782-4FB3-9628-400D708121AF}"/>
              </a:ext>
            </a:extLst>
          </p:cNvPr>
          <p:cNvSpPr txBox="1"/>
          <p:nvPr/>
        </p:nvSpPr>
        <p:spPr>
          <a:xfrm>
            <a:off x="7088952" y="4797399"/>
            <a:ext cx="400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exe and tree shaking!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9A234EA4-046D-45A0-8D1C-D1A9CB401F51}"/>
              </a:ext>
            </a:extLst>
          </p:cNvPr>
          <p:cNvSpPr/>
          <p:nvPr/>
        </p:nvSpPr>
        <p:spPr>
          <a:xfrm>
            <a:off x="5307291" y="2065921"/>
            <a:ext cx="1508288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4ADC06A-DADC-421D-9709-9B2AE73CA7EC}"/>
              </a:ext>
            </a:extLst>
          </p:cNvPr>
          <p:cNvSpPr/>
          <p:nvPr/>
        </p:nvSpPr>
        <p:spPr>
          <a:xfrm>
            <a:off x="3572759" y="2945460"/>
            <a:ext cx="3242820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DA075D7-6856-47B7-B67F-AC5F0255DB2E}"/>
              </a:ext>
            </a:extLst>
          </p:cNvPr>
          <p:cNvSpPr/>
          <p:nvPr/>
        </p:nvSpPr>
        <p:spPr>
          <a:xfrm>
            <a:off x="6268825" y="3917858"/>
            <a:ext cx="546754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D83B4ACD-93D1-498F-871B-3BB2DDCCC3DE}"/>
              </a:ext>
            </a:extLst>
          </p:cNvPr>
          <p:cNvSpPr/>
          <p:nvPr/>
        </p:nvSpPr>
        <p:spPr>
          <a:xfrm>
            <a:off x="3572759" y="4807511"/>
            <a:ext cx="3242820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5727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 animBg="1"/>
      <p:bldP spid="15" grpId="0" animBg="1"/>
      <p:bldP spid="16" grpId="0" animBg="1"/>
      <p:bldP spid="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6B094-FD44-44BA-AC9B-A1901133D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– Single Exe and Tree Shaking</a:t>
            </a:r>
          </a:p>
        </p:txBody>
      </p:sp>
      <p:pic>
        <p:nvPicPr>
          <p:cNvPr id="5" name="Content Placeholder 4" descr="A picture containing grass, outdoor, field, green&#10;&#10;Description automatically generated">
            <a:extLst>
              <a:ext uri="{FF2B5EF4-FFF2-40B4-BE49-F238E27FC236}">
                <a16:creationId xmlns:a16="http://schemas.microsoft.com/office/drawing/2014/main" id="{D12A834A-5747-4ADF-81FE-6ABB1444E3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723" y="1846263"/>
            <a:ext cx="6032880" cy="4022725"/>
          </a:xfrm>
        </p:spPr>
      </p:pic>
    </p:spTree>
    <p:extLst>
      <p:ext uri="{BB962C8B-B14F-4D97-AF65-F5344CB8AC3E}">
        <p14:creationId xmlns:p14="http://schemas.microsoft.com/office/powerpoint/2010/main" val="378860747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30926</TotalTime>
  <Words>435</Words>
  <Application>Microsoft Office PowerPoint</Application>
  <PresentationFormat>Widescreen</PresentationFormat>
  <Paragraphs>82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Calibri Light</vt:lpstr>
      <vt:lpstr>Wingdings</vt:lpstr>
      <vt:lpstr>Retrospect</vt:lpstr>
      <vt:lpstr>The Future of the Windows Desktop</vt:lpstr>
      <vt:lpstr>Paul Michaels</vt:lpstr>
      <vt:lpstr>Why?</vt:lpstr>
      <vt:lpstr>Legacy</vt:lpstr>
      <vt:lpstr>Still a place for desktop?</vt:lpstr>
      <vt:lpstr>WinForms – Is it all that bad?</vt:lpstr>
      <vt:lpstr>Demo – Migrate WinForms to .Net Core</vt:lpstr>
      <vt:lpstr>WinForms – Still all that bad?</vt:lpstr>
      <vt:lpstr>Demo – Single Exe and Tree Shaking</vt:lpstr>
      <vt:lpstr>WPF – The Kiosk Application</vt:lpstr>
      <vt:lpstr>Demo – WPF to .Net Core 3</vt:lpstr>
      <vt:lpstr>WPF – Still tech from 2006?</vt:lpstr>
      <vt:lpstr>Demo - MSix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Future of the Windows Desktop</dc:title>
  <dc:creator>Paul Michaels</dc:creator>
  <cp:lastModifiedBy>Paul Michaels</cp:lastModifiedBy>
  <cp:revision>31</cp:revision>
  <dcterms:created xsi:type="dcterms:W3CDTF">2019-09-28T15:09:41Z</dcterms:created>
  <dcterms:modified xsi:type="dcterms:W3CDTF">2019-10-21T16:41:35Z</dcterms:modified>
</cp:coreProperties>
</file>